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3" r:id="rId1"/>
  </p:sldMasterIdLst>
  <p:notesMasterIdLst>
    <p:notesMasterId r:id="rId7"/>
  </p:notesMasterIdLst>
  <p:handoutMasterIdLst>
    <p:handoutMasterId r:id="rId8"/>
  </p:handoutMasterIdLst>
  <p:sldIdLst>
    <p:sldId id="942" r:id="rId2"/>
    <p:sldId id="939" r:id="rId3"/>
    <p:sldId id="945" r:id="rId4"/>
    <p:sldId id="944" r:id="rId5"/>
    <p:sldId id="947" r:id="rId6"/>
  </p:sldIdLst>
  <p:sldSz cx="12195175" cy="6859588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2000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3993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2598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6798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09982" algn="l" defTabSz="1083993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51978" algn="l" defTabSz="1083993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793976" algn="l" defTabSz="1083993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35971" algn="l" defTabSz="1083993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  <p15:guide id="3" pos="393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0" userDrawn="1">
          <p15:clr>
            <a:srgbClr val="A4A3A4"/>
          </p15:clr>
        </p15:guide>
        <p15:guide id="2" pos="312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1E1"/>
    <a:srgbClr val="FC8864"/>
    <a:srgbClr val="5C8E26"/>
    <a:srgbClr val="76B531"/>
    <a:srgbClr val="FD6363"/>
    <a:srgbClr val="FD3939"/>
    <a:srgbClr val="F2846E"/>
    <a:srgbClr val="43BE12"/>
    <a:srgbClr val="266678"/>
    <a:srgbClr val="895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6947" autoAdjust="0"/>
  </p:normalViewPr>
  <p:slideViewPr>
    <p:cSldViewPr>
      <p:cViewPr varScale="1">
        <p:scale>
          <a:sx n="117" d="100"/>
          <a:sy n="117" d="100"/>
        </p:scale>
        <p:origin x="-120" y="-102"/>
      </p:cViewPr>
      <p:guideLst>
        <p:guide orient="horz" pos="2161"/>
        <p:guide pos="3841"/>
        <p:guide pos="3932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14" d="100"/>
          <a:sy n="114" d="100"/>
        </p:scale>
        <p:origin x="2082" y="108"/>
      </p:cViewPr>
      <p:guideLst>
        <p:guide orient="horz" pos="214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1807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247" y="0"/>
            <a:ext cx="4301806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>
                <a:latin typeface="Arial" panose="020B0604020202020204" pitchFamily="34" charset="0"/>
              </a:rPr>
              <a:pPr>
                <a:defRPr/>
              </a:pPr>
              <a:t>02.09.2025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56218"/>
            <a:ext cx="4301807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247" y="6456218"/>
            <a:ext cx="4301806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301807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247" y="0"/>
            <a:ext cx="4301806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7DBF17-2317-4324-A986-363D727113C5}" type="datetimeFigureOut">
              <a:rPr lang="ru-RU" smtClean="0"/>
              <a:pPr>
                <a:defRPr/>
              </a:pPr>
              <a:t>02.09.2025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456" y="3228895"/>
            <a:ext cx="7941310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err="1" smtClean="0"/>
              <a:t>Четвертый</a:t>
            </a:r>
            <a:r>
              <a:rPr lang="ru-RU" noProof="0" dirty="0" smtClean="0"/>
              <a:t>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6218"/>
            <a:ext cx="4301807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247" y="6456218"/>
            <a:ext cx="4301806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420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8399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2598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16798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709982" algn="l" defTabSz="108399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51978" algn="l" defTabSz="108399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93976" algn="l" defTabSz="108399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35971" algn="l" defTabSz="108399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59A75-AC82-4755-A548-E6FD857284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02.09.2025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9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53C4C-A4B6-4E3B-A0AE-AE70ABAF20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02.09.2025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6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97D3A-FF27-4FDB-8633-EA420E550E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02.09.2025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5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9EEBE-3C4A-45D7-8520-5DF6B01EBE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02.09.2025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2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CA142-BAB1-4CC4-9F2D-5F64F5584A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02.09.2025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4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27CAC-3A4C-4AE0-AFAF-F7E66572F1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02.09.2025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5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82A96-480B-4D45-8F1A-C96DD0F157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02.09.2025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1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10490-0497-447A-9730-1A9614DE0E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02.09.2025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5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A40B1-CD92-43E1-9B25-BDE5025F84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02.09.2025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1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113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B985F-DFF8-416D-9B78-B2C54B8B0D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02.09.2025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8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43570-9745-4D04-96A3-6B3A553DB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02.09.2025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3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1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1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62D1B4-5A4E-430C-8433-F1D1583A00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02.09.2025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8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38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77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316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55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291" indent="-408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31" indent="-3402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970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58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746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5698" y="2061642"/>
            <a:ext cx="4581525" cy="1296144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Министерство 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семьи, труда и социальной защиты 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населения РБ</a:t>
            </a:r>
            <a:b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+7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(347)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218-06-52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Государственная инспекция труда в РБ</a:t>
            </a:r>
            <a:b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+7 (347) 277-87-02</a:t>
            </a:r>
            <a:b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1" y="671637"/>
            <a:ext cx="619268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2.userapi.com/impg/Mq8I-xtUGZskY6mkR5seqsEqGwjqyj74QGHiGA/ztfvQbF6LaY.jpg?size=481x154&amp;quality=96&amp;sign=fcc22fae1a9565e217048cba946e47e7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99" y="671637"/>
            <a:ext cx="4678219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aloyar.gosuslugi.ru/netcat_files/274/2513/trud_otnosheniya_15_01_2024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368" y="3501802"/>
            <a:ext cx="4674550" cy="287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7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05028" y="232733"/>
            <a:ext cx="3077135" cy="348509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7681763" y="4232501"/>
            <a:ext cx="403244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5pPr>
            <a:lvl6pPr marL="544388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6pPr>
            <a:lvl7pPr marL="1088776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7pPr>
            <a:lvl8pPr marL="163316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8pPr>
            <a:lvl9pPr marL="2177552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ru-RU" sz="14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</a:rPr>
              <a:t>Министерство семьи, труда и социальной защиты населения РБ</a:t>
            </a:r>
            <a:b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+7 (347) 218-06-52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ru-RU" sz="16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Государственная инспекция труда в РБ</a:t>
            </a:r>
            <a:b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+7 (347) 277-87-02</a:t>
            </a:r>
            <a:b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01" y="177254"/>
            <a:ext cx="694372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759" y="1600571"/>
            <a:ext cx="10528388" cy="45270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 descr="https://avatars.mds.yandex.net/i?id=eeeafeb3b839bf33613ac98d281da3b9_l-530918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31" y="698086"/>
            <a:ext cx="948233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8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113811" y="2130919"/>
            <a:ext cx="4081364" cy="544603"/>
          </a:xfrm>
        </p:spPr>
        <p:txBody>
          <a:bodyPr/>
          <a:lstStyle/>
          <a:p>
            <a:endParaRPr lang="ru-RU" sz="2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113810" y="2925739"/>
            <a:ext cx="3732957" cy="3251294"/>
          </a:xfrm>
        </p:spPr>
        <p:txBody>
          <a:bodyPr/>
          <a:lstStyle/>
          <a:p>
            <a:pPr>
              <a:defRPr/>
            </a:pP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</a:rPr>
              <a:t>Телефоны горячих линий:</a:t>
            </a:r>
          </a:p>
          <a:p>
            <a:pPr>
              <a:defRPr/>
            </a:pP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</a:rPr>
              <a:t>Министерство семьи, труда и социальной защиты населения РБ</a:t>
            </a:r>
            <a:b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+7 (347)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218-06-52</a:t>
            </a:r>
          </a:p>
          <a:p>
            <a:pPr>
              <a:defRPr/>
            </a:pP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Государственная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</a:rPr>
              <a:t>инспекция труда в РБ</a:t>
            </a:r>
          </a:p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+7 (347) 277-87-02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20" name="Picture 4" descr="https://www.votkinsk.ru/upload/medialibrary/a8d/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60" y="477466"/>
            <a:ext cx="7360036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843" y="621482"/>
            <a:ext cx="33845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0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mari-el.gov.ru/upload/medialibrary/6ef/oxlsfskxc2tv9me83vhkra0i9ix9lqg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995" y="765498"/>
            <a:ext cx="489654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75725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747" y="1417966"/>
            <a:ext cx="3383573" cy="18716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93953" y="3739098"/>
            <a:ext cx="56150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Телефоны горячих линий:</a:t>
            </a:r>
          </a:p>
          <a:p>
            <a:pPr algn="ctr">
              <a:defRPr/>
            </a:pP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Министерство семьи, труда и социальной защиты населения РБ</a:t>
            </a:r>
            <a:b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</a:rPr>
              <a:t>+7 (347) </a:t>
            </a:r>
            <a:r>
              <a:rPr lang="ru-RU" sz="2000" b="1" dirty="0" smtClean="0">
                <a:latin typeface="Arial" panose="020B0604020202020204" pitchFamily="34" charset="0"/>
              </a:rPr>
              <a:t>218-06-52</a:t>
            </a:r>
          </a:p>
          <a:p>
            <a:pPr algn="ctr">
              <a:defRPr/>
            </a:pPr>
            <a:endParaRPr lang="ru-RU" sz="20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Государственная 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инспекция труда в РБ</a:t>
            </a:r>
          </a:p>
          <a:p>
            <a:pPr algn="ctr">
              <a:defRPr/>
            </a:pPr>
            <a:r>
              <a:rPr lang="ru-RU" sz="2000" b="1" dirty="0">
                <a:latin typeface="Arial" panose="020B0604020202020204" pitchFamily="34" charset="0"/>
              </a:rPr>
              <a:t>+7 (347) 277-87-02</a:t>
            </a:r>
          </a:p>
        </p:txBody>
      </p:sp>
    </p:spTree>
    <p:extLst>
      <p:ext uri="{BB962C8B-B14F-4D97-AF65-F5344CB8AC3E}">
        <p14:creationId xmlns:p14="http://schemas.microsoft.com/office/powerpoint/2010/main" val="7916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Z_1_Президиум Правительство_509_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Z_1_Президиум Правительство_509_16x9</Template>
  <TotalTime>23326</TotalTime>
  <Words>31</Words>
  <Application>Microsoft Office PowerPoint</Application>
  <PresentationFormat>Произвольный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1_Z_1_Президиум Правительство_509_16x9</vt:lpstr>
      <vt:lpstr> Министерство семьи, труда и социальной защиты населения РБ +7 (347) 218-06-52 Государственная инспекция труда в РБ +7 (347) 277-87-02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Ишмухаметова Альфия Ханифовна</cp:lastModifiedBy>
  <cp:revision>652</cp:revision>
  <cp:lastPrinted>2024-04-03T11:38:20Z</cp:lastPrinted>
  <dcterms:created xsi:type="dcterms:W3CDTF">2020-12-26T11:30:28Z</dcterms:created>
  <dcterms:modified xsi:type="dcterms:W3CDTF">2025-09-02T12:09:01Z</dcterms:modified>
</cp:coreProperties>
</file>